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-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51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BA69-8853-B2E2-1C8E-8363CC14C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0A1C1-A6CE-C15E-76B1-1B22D9830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34DE-B29E-0960-307C-680324FE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272A4-1087-5B76-EB29-71C140A3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1DA4-92C1-522F-5D9F-5C96AEC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3012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C40B-9B20-4719-9778-D5DAC179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82578-C403-A954-8C03-220A1C32C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ECBDC-9475-1C63-360C-C9A33A96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10A8-81EF-4797-A3EA-0EEC6FDD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1BAA-6FEF-765F-AFB4-80269E3A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36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1F202-828C-2236-3BC8-C529767FC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5703A-C2D4-37FE-C6E4-D77AE4F8A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D519-79FD-1297-617F-17FA4182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C27D1-F70C-F383-AD68-C091F3B1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F1F38-02F1-410F-1AFD-F7036F21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5970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285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05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688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75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873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756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35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372C-0C64-0428-FEE3-207876F0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13F7C-295E-0C89-8A20-DC8F5B165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41458-0870-FAD5-5CF0-BD5F104D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28E52-E8C5-522A-3B3B-0565C253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B71-81AF-EA6C-AF7F-CF1B844F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3555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385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88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4C78-ECE4-EDD0-2DE7-63D84EBD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294F9-A7D9-FF90-76F9-72512C82D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B389-4142-2AE2-B3E6-465641A3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EDFAD-BC69-0A1A-51E3-BD57BD3B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C110-00FC-B178-6269-799388E4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27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E329-2641-EDE8-BE19-5713FD7D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394C-1E9F-71EF-6AB8-20A5C38AE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3E7C0-06C1-0BDF-EFB3-40CA0B8DF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7534-F66A-C9C8-53B6-9C9C8FEB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34E0-02AC-BAC3-5D65-357F54D9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D9C34-8053-5B64-2CF9-89970CD8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6006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B989-AA24-584F-DB6C-52BAF72B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3032C-2F7D-2C46-23F8-EB561E96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8C15-76C9-7E30-C174-81DE8D6E1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DB7FC-0036-E0ED-E80A-686CEA44F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9B759-0BF9-2212-87DB-7ED871B95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BBF1A-AC1D-FB13-F5C8-1A88CECE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D906-0700-9E1C-3BC4-DBE7AAE9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9CB1A-3649-BC59-C21A-EF0EF4BE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786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3F1F-8467-20EC-ADCE-BD80DCD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BB614-39CF-5055-614B-797B500E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BA600-B745-7290-873D-FD432AB9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3C6A0-B3A6-BDE2-D98B-1D844451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5942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1514D-3BC7-24F3-D86A-D44D51A3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E8C54-6590-A85E-30A5-7E740363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556E-5EE8-A7DE-DB8C-C8D7C062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9536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2949-A7F0-C825-32F6-39DFC1BF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CB4F-E2E3-B3D8-F2BA-6942B603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E3F67-0A9B-C6F1-E4FD-6ADFB09E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D113-4EA3-4463-2DBA-ED342A1C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7CE3E-3E99-765F-8827-5DAF18ED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02336-2FA7-AE55-DBA2-89BC5B38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98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26E0-3894-F105-73B9-E18F803A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F72AC-537A-2923-D5DD-FC1423AD3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16CA8-EF17-95CB-F33C-033FED7F8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5CBE1-BDA3-8A98-0104-9635312B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21378-7BC1-CC64-B8EB-A254F052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3349-B15A-9A5A-E794-9BF1CA8F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37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B11C9-3CB7-7B90-E56C-323B4499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6930-D4C7-0A89-12B6-FA879F3BA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479B2-01E3-DDE3-AAD2-E53B2AFE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DD6C0-FCA1-40B9-8F14-DCD56891CC08}" type="datetimeFigureOut">
              <a:rPr lang="en-IN" smtClean="0"/>
              <a:t>13-11-2025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A9F7-8AAC-2FB2-14FB-956D94573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FBDE8-3130-75E8-6010-3DCE2AE27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695519-0C67-4D40-A8C4-6EDCBBAB8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2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3610" y="541615"/>
            <a:ext cx="8069580" cy="1023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Restaurant Management System - "RU Hungry"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23610" y="1794986"/>
            <a:ext cx="8069580" cy="982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Welcome to "RU Hungry," a console-based C application meticulously designed to simulate a comprehensive restaurant management system. This presentation will delve into its architecture, showcasing how robust data structures like Queues and Binary Search Trees power efficient operations from customer seating to real-time menu management and order processing.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3610" y="2949654"/>
            <a:ext cx="8069580" cy="2142768"/>
          </a:xfrm>
          <a:prstGeom prst="roundRect">
            <a:avLst>
              <a:gd name="adj" fmla="val 512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000750" y="2949654"/>
            <a:ext cx="91440" cy="2142768"/>
          </a:xfrm>
          <a:prstGeom prst="roundRect">
            <a:avLst>
              <a:gd name="adj" fmla="val 251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68522" y="3125986"/>
            <a:ext cx="20465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68522" y="3473767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Console-based C application for restaurant operations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68522" y="3772972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Queue-based customer seating management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268522" y="4072176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Binary Search Tree (BST) for efficient menu management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268522" y="4371380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stock tracking and order processing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268522" y="4670584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menu operations (add/delete items)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23610" y="5245894"/>
            <a:ext cx="8069580" cy="2441972"/>
          </a:xfrm>
          <a:prstGeom prst="roundRect">
            <a:avLst>
              <a:gd name="adj" fmla="val 4493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000750" y="5245894"/>
            <a:ext cx="91440" cy="2441972"/>
          </a:xfrm>
          <a:prstGeom prst="roundRect">
            <a:avLst>
              <a:gd name="adj" fmla="val 25180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268522" y="5422225"/>
            <a:ext cx="204656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68522" y="5770007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Seating customers with waiting queue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268522" y="6069211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menu with real-time stock tracking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268522" y="6368415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Processing orders with availability checks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268522" y="6667619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Deducting stock, rejecting unavailable items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268522" y="6966823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Managing departures and table allocation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268522" y="7266027"/>
            <a:ext cx="764833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Generating bills for customer orders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115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670" y="604480"/>
            <a:ext cx="7952661" cy="113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Team Contributions &amp; Collaborative Success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95670" y="1994416"/>
            <a:ext cx="7952661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success of "RU Hungry" is a testament to effective teamwork, with each member contributing specialized skills and collaborative effort.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670" y="2730698"/>
            <a:ext cx="425410" cy="4254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3726" y="2831663"/>
            <a:ext cx="259341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Team Member 1: Prajwal M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33726" y="3217307"/>
            <a:ext cx="7314605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Designed and implemented the Queue data structure, customer seating algorithms, and queue management logic.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70" y="4102537"/>
            <a:ext cx="425410" cy="4254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3726" y="4203502"/>
            <a:ext cx="26093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Team Member 2: R P Pranav 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33726" y="4589145"/>
            <a:ext cx="7314605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Developed the Binary Search Tree for menu management, including all menu operations, stock tracking, and updates.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670" y="5474375"/>
            <a:ext cx="425410" cy="4254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33726" y="5575340"/>
            <a:ext cx="261842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Team Member 3:Nikitha V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233726" y="5960983"/>
            <a:ext cx="7314605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Integrated the main program, crafted the user interface, and built the order processing and bill generation systems. Responsible for testing and documentation.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850940" y="6888718"/>
            <a:ext cx="7697391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collaborative efforts, from initial problem analysis and system design to code integration and rigorous testing, were crucial in bringing "RU Hungry" to life.</a:t>
            </a:r>
            <a:endParaRPr lang="en-US" sz="1300" dirty="0"/>
          </a:p>
        </p:txBody>
      </p:sp>
      <p:sp>
        <p:nvSpPr>
          <p:cNvPr id="15" name="Shape 9"/>
          <p:cNvSpPr/>
          <p:nvPr/>
        </p:nvSpPr>
        <p:spPr>
          <a:xfrm>
            <a:off x="595670" y="6697266"/>
            <a:ext cx="22860" cy="927735"/>
          </a:xfrm>
          <a:prstGeom prst="rect">
            <a:avLst/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917" y="375523"/>
            <a:ext cx="6490692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Structures Driving "RU Hungry"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77917" y="1103709"/>
            <a:ext cx="1367456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efficiency and responsiveness of the "RU Hungry" system are underpinned by the strategic application of fundamental data structures: Queues and Binary Search Trees (BSTs).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7" y="1475780"/>
            <a:ext cx="6751915" cy="41729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7917" y="5785128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Queue (Linked List)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77917" y="6094571"/>
            <a:ext cx="6751915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Manages customer waiting lines and ensures fair, first-come-first-served seating. Its O(1) enqueue and dequeue operations guarantee rapid customer flow.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449" y="1475780"/>
            <a:ext cx="6752034" cy="41730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0449" y="5785247"/>
            <a:ext cx="217062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Binary Search Tree (BST)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400449" y="6094690"/>
            <a:ext cx="6752034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Efficiently stores and manages menu items. With average O(log n) search complexity, it allows for quick lookup, insertion, and deletion, and automatically provides a sorted menu display.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341471" y="6531530"/>
            <a:ext cx="13674566" cy="1599486"/>
          </a:xfrm>
          <a:prstGeom prst="roundRect">
            <a:avLst>
              <a:gd name="adj" fmla="val 1281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614363" y="6821686"/>
            <a:ext cx="182082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Benefits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614363" y="7131129"/>
            <a:ext cx="1340167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Fair customer service (FIFO)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4363" y="7397353"/>
            <a:ext cx="1340167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Fast menu item lookup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14363" y="7663577"/>
            <a:ext cx="1340167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size (no fixed limits)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4363" y="7929801"/>
            <a:ext cx="1340167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Memory efficient pointer-based implementations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853" y="660321"/>
            <a:ext cx="8866703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Flow Management: The Queue ADT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36853" y="1478399"/>
            <a:ext cx="13556694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Queue Abstract Data Type (ADT), implemented as a singly linked list, is central to managing customer traffic. It ensures a smooth and fair seating process, handling arrivals, departures, and waiting lists with optimal efficiency.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3" y="2141458"/>
            <a:ext cx="767001" cy="920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7206" y="2294811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insertQueue()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57206" y="2642473"/>
            <a:ext cx="1263634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Adds new customers to the waiting line. Assigns unique customer numbers and maintains the </a:t>
            </a:r>
            <a:r>
              <a:rPr lang="en-US" sz="1200" dirty="0">
                <a:solidFill>
                  <a:srgbClr val="42142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first-in-first-out (FIFO)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order. </a:t>
            </a:r>
            <a:r>
              <a:rPr lang="en-US" sz="12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complexity.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3" y="3061811"/>
            <a:ext cx="767001" cy="9203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7206" y="3215164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deleteQueue()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57206" y="3562826"/>
            <a:ext cx="1263634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Removes customers from the front of the queue once a table becomes available. Critical for moving customers from waiting to seated. </a:t>
            </a:r>
            <a:r>
              <a:rPr lang="en-US" sz="12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complexity.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3" y="3982164"/>
            <a:ext cx="767001" cy="9203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7206" y="4135517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main_seating_algo()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457206" y="4483179"/>
            <a:ext cx="1263634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Orchestrates seating: if seats are available, a customer is seated; otherwise, they are added to the waiting queue. Handles capacity checks. </a:t>
            </a:r>
            <a:r>
              <a:rPr lang="en-US" sz="12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complexity.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53" y="4902518"/>
            <a:ext cx="767001" cy="9203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7206" y="5055870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customer_leaves()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457206" y="5403533"/>
            <a:ext cx="1263634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Processes customer departures, freeing up tables and automatically seating the next waiting customer from the queue. </a:t>
            </a:r>
            <a:r>
              <a:rPr lang="en-US" sz="12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complexity.</a:t>
            </a:r>
            <a:endParaRPr lang="en-US" sz="1200" dirty="0"/>
          </a:p>
        </p:txBody>
      </p:sp>
      <p:sp>
        <p:nvSpPr>
          <p:cNvPr id="16" name="Shape 10"/>
          <p:cNvSpPr/>
          <p:nvPr/>
        </p:nvSpPr>
        <p:spPr>
          <a:xfrm>
            <a:off x="536853" y="5995392"/>
            <a:ext cx="13556694" cy="1573887"/>
          </a:xfrm>
          <a:prstGeom prst="roundRect">
            <a:avLst>
              <a:gd name="adj" fmla="val 1462"/>
            </a:avLst>
          </a:prstGeom>
          <a:solidFill>
            <a:srgbClr val="4D17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05" y="6198632"/>
            <a:ext cx="255627" cy="2044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9185" y="6187083"/>
            <a:ext cx="204537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Global Constants: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099185" y="6596063"/>
            <a:ext cx="1284101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MAX: 20</a:t>
            </a:r>
            <a:r>
              <a:rPr lang="en-US" sz="1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(Maximum capacity for seats and queue)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1099185" y="6894909"/>
            <a:ext cx="1284101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available_seats:</a:t>
            </a:r>
            <a:r>
              <a:rPr lang="en-US" sz="1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Tracks total seating capacity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1099185" y="7193756"/>
            <a:ext cx="1284101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available_queue:</a:t>
            </a:r>
            <a:r>
              <a:rPr lang="en-US" sz="12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Tracks waiting queue capacity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4098"/>
            <a:ext cx="9107924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Menu Management: The Binary Search Tree ADT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12683" y="1185386"/>
            <a:ext cx="13605034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Binary Search Tree (BST) ADT is the backbone of our dynamic menu system, offering efficient storage and retrieval of menu items. Its inherent ordering allows for quick access and a naturally sorted display.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12683" y="1819037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695801" y="2121218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245156" y="1965484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createMenuItem()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45156" y="2297549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Allocates memory and initializes a new menu item node with its name, price, and stock quantity.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complexity.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12683" y="2844522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695801" y="3146703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245156" y="2990969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addItem()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245156" y="3323034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Inserts new items or updates stock for existing ones. Uses string comparison for proper BST placement. Average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12683" y="3870008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95801" y="4172188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245156" y="4016454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searchItem()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245156" y="4348520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Locates menu items quickly by name. Essential for order processing and stock checks. Average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512683" y="4895493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695801" y="5197673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245156" y="5041940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deleteItem()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245156" y="5374005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Removes menu items while maintaining BST integrity, handling various node deletion scenarios. Average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512683" y="5920978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695801" y="6223159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245156" y="6067425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updateStock()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245156" y="6399490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Deducts stock when an order is placed, verifying availability to prevent overselling.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due to search.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512683" y="6946463"/>
            <a:ext cx="586026" cy="879038"/>
          </a:xfrm>
          <a:prstGeom prst="roundRect">
            <a:avLst>
              <a:gd name="adj" fmla="val 360010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695801" y="7248644"/>
            <a:ext cx="21967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6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1245156" y="7092910"/>
            <a:ext cx="195345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displayMenu()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1245156" y="7424976"/>
            <a:ext cx="1287256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Performs an in-order traversal to show all menu items alphabetically, including their price and current stock status. </a:t>
            </a:r>
            <a:r>
              <a:rPr lang="en-US" sz="11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O(n)</a:t>
            </a: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244" y="1018818"/>
            <a:ext cx="653236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System Interaction: Functional Snapshots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26244" y="1607463"/>
            <a:ext cx="8291513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"RU Hungry" system provides a clear, console-based interface for all restaurant operations. Here's a glimpse into its core functionalities.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426244" y="2316599"/>
            <a:ext cx="8291513" cy="912257"/>
          </a:xfrm>
          <a:prstGeom prst="roundRect">
            <a:avLst>
              <a:gd name="adj" fmla="val 8019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426244" y="2301359"/>
            <a:ext cx="8291513" cy="60960"/>
          </a:xfrm>
          <a:prstGeom prst="roundRect">
            <a:avLst>
              <a:gd name="adj" fmla="val 29973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4389299" y="2133957"/>
            <a:ext cx="365403" cy="365403"/>
          </a:xfrm>
          <a:prstGeom prst="roundRect">
            <a:avLst>
              <a:gd name="adj" fmla="val 25024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955" y="2243495"/>
            <a:ext cx="146090" cy="1460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3285" y="2621042"/>
            <a:ext cx="162401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Main Menu Display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63285" y="2897029"/>
            <a:ext cx="801743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Eight intuitive options for customers, seating, menu, and orders. Clear navigation for seamless operation.</a:t>
            </a:r>
            <a:endParaRPr lang="en-US" sz="950" dirty="0"/>
          </a:p>
        </p:txBody>
      </p:sp>
      <p:sp>
        <p:nvSpPr>
          <p:cNvPr id="11" name="Shape 7"/>
          <p:cNvSpPr/>
          <p:nvPr/>
        </p:nvSpPr>
        <p:spPr>
          <a:xfrm>
            <a:off x="426244" y="3533299"/>
            <a:ext cx="8291513" cy="912257"/>
          </a:xfrm>
          <a:prstGeom prst="roundRect">
            <a:avLst>
              <a:gd name="adj" fmla="val 8019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426244" y="3518059"/>
            <a:ext cx="8291513" cy="60960"/>
          </a:xfrm>
          <a:prstGeom prst="roundRect">
            <a:avLst>
              <a:gd name="adj" fmla="val 29973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4389299" y="3350657"/>
            <a:ext cx="365403" cy="365403"/>
          </a:xfrm>
          <a:prstGeom prst="roundRect">
            <a:avLst>
              <a:gd name="adj" fmla="val 25024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8955" y="3460194"/>
            <a:ext cx="146090" cy="14609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3285" y="3837742"/>
            <a:ext cx="162401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Menu Items Display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563285" y="4113728"/>
            <a:ext cx="801743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Alphabetically sorted list of items, showing price, item name, and stock status. "OUT OF STOCK" clearly marked.</a:t>
            </a:r>
            <a:endParaRPr lang="en-US" sz="950" dirty="0"/>
          </a:p>
        </p:txBody>
      </p:sp>
      <p:sp>
        <p:nvSpPr>
          <p:cNvPr id="17" name="Shape 12"/>
          <p:cNvSpPr/>
          <p:nvPr/>
        </p:nvSpPr>
        <p:spPr>
          <a:xfrm>
            <a:off x="426244" y="4749998"/>
            <a:ext cx="8291513" cy="912257"/>
          </a:xfrm>
          <a:prstGeom prst="roundRect">
            <a:avLst>
              <a:gd name="adj" fmla="val 8019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426244" y="4734758"/>
            <a:ext cx="8291513" cy="60960"/>
          </a:xfrm>
          <a:prstGeom prst="roundRect">
            <a:avLst>
              <a:gd name="adj" fmla="val 29973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4389299" y="4567357"/>
            <a:ext cx="365403" cy="365403"/>
          </a:xfrm>
          <a:prstGeom prst="roundRect">
            <a:avLst>
              <a:gd name="adj" fmla="val 25024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955" y="4676894"/>
            <a:ext cx="146090" cy="14609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63285" y="5054441"/>
            <a:ext cx="185344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Order &amp; Bill Generation</a:t>
            </a:r>
            <a:endParaRPr lang="en-US" sz="1250" dirty="0"/>
          </a:p>
        </p:txBody>
      </p:sp>
      <p:sp>
        <p:nvSpPr>
          <p:cNvPr id="22" name="Text 16"/>
          <p:cNvSpPr/>
          <p:nvPr/>
        </p:nvSpPr>
        <p:spPr>
          <a:xfrm>
            <a:off x="563285" y="5330428"/>
            <a:ext cx="801743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Processes customer orders, deducting stock, and generates a detailed bill with item quantities, prices, and line totals.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426244" y="5966698"/>
            <a:ext cx="8291513" cy="912257"/>
          </a:xfrm>
          <a:prstGeom prst="roundRect">
            <a:avLst>
              <a:gd name="adj" fmla="val 8019"/>
            </a:avLst>
          </a:prstGeom>
          <a:solidFill>
            <a:srgbClr val="5C243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426244" y="5951458"/>
            <a:ext cx="8291513" cy="60960"/>
          </a:xfrm>
          <a:prstGeom prst="roundRect">
            <a:avLst>
              <a:gd name="adj" fmla="val 29973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4389299" y="5784056"/>
            <a:ext cx="365403" cy="365403"/>
          </a:xfrm>
          <a:prstGeom prst="roundRect">
            <a:avLst>
              <a:gd name="adj" fmla="val 250244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8955" y="5893594"/>
            <a:ext cx="146090" cy="14609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63285" y="6271141"/>
            <a:ext cx="1624012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Stock Management</a:t>
            </a:r>
            <a:endParaRPr lang="en-US" sz="1250" dirty="0"/>
          </a:p>
        </p:txBody>
      </p:sp>
      <p:sp>
        <p:nvSpPr>
          <p:cNvPr id="28" name="Text 21"/>
          <p:cNvSpPr/>
          <p:nvPr/>
        </p:nvSpPr>
        <p:spPr>
          <a:xfrm>
            <a:off x="563285" y="6547128"/>
            <a:ext cx="801743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Facilitates adding, deleting menu items, and provides real-time stock updates. Notifies users of stock levels during orders.</a:t>
            </a:r>
            <a:endParaRPr lang="en-US" sz="950" dirty="0"/>
          </a:p>
        </p:txBody>
      </p:sp>
      <p:sp>
        <p:nvSpPr>
          <p:cNvPr id="29" name="Text 22"/>
          <p:cNvSpPr/>
          <p:nvPr/>
        </p:nvSpPr>
        <p:spPr>
          <a:xfrm>
            <a:off x="426244" y="7015877"/>
            <a:ext cx="8291513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system also clearly communicates customer seating status, including available seats and the waiting queue.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9909" y="460296"/>
            <a:ext cx="682061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Robustness in Action: Advanced Features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39909" y="1086445"/>
            <a:ext cx="8236982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Beyond core functionalities, "RU Hungry" incorporates advanced features to handle dynamic scenarios and potential edge cases, ensuring reliability and a smooth user experience.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939909" y="1646515"/>
            <a:ext cx="8236982" cy="148530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069449" y="1776055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6367" y="1882854"/>
            <a:ext cx="174903" cy="1749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9449" y="2294334"/>
            <a:ext cx="172783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Stock Rejection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069449" y="2587943"/>
            <a:ext cx="7977902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Prevents overselling by rejecting orders when stock is insufficient, providing immediate feedback without altering inventory.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939909" y="3261360"/>
            <a:ext cx="8236982" cy="148530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069449" y="3390900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6367" y="3497699"/>
            <a:ext cx="174903" cy="1749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69449" y="3909179"/>
            <a:ext cx="2221944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Dynamic Menu Operations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069449" y="4202787"/>
            <a:ext cx="7977902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Allows real-time modification of the menu, including adding new items or removing outdated ones, with an automatically updated, sorted display.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5939909" y="4876205"/>
            <a:ext cx="8236982" cy="148530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069449" y="5005745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6367" y="5112544"/>
            <a:ext cx="174903" cy="1749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69449" y="5524024"/>
            <a:ext cx="2039422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Fair Queue Management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069449" y="5817632"/>
            <a:ext cx="7977902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Maintains customer fairness by handling multiple customers in the waiting queue, seating them sequentially as tables become available.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5939909" y="6491049"/>
            <a:ext cx="8236982" cy="1278136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6069449" y="6620589"/>
            <a:ext cx="388739" cy="388739"/>
          </a:xfrm>
          <a:prstGeom prst="roundRect">
            <a:avLst>
              <a:gd name="adj" fmla="val 23519857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6367" y="6727388"/>
            <a:ext cx="174903" cy="17490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069449" y="7138868"/>
            <a:ext cx="2600563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Comprehensive Error Handling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069449" y="7432477"/>
            <a:ext cx="797790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 checks for invalid inputs, out-of-stock scenarios, and other user errors, guiding the operator with clear messages.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524446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Behind the Scenes: Code &amp; Algorithms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4571" y="865227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Understanding the underlying algorithms and data structures is key to appreciating the system's efficiency and reliability. Let's look at some critical implementations.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74571" y="1263848"/>
            <a:ext cx="1527453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Queue Node Structure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374571" y="1562576"/>
            <a:ext cx="6810137" cy="1187768"/>
          </a:xfrm>
          <a:prstGeom prst="roundRect">
            <a:avLst>
              <a:gd name="adj" fmla="val 1352"/>
            </a:avLst>
          </a:prstGeom>
          <a:solidFill>
            <a:srgbClr val="6931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69332" y="1562576"/>
            <a:ext cx="6820614" cy="1187768"/>
          </a:xfrm>
          <a:prstGeom prst="roundRect">
            <a:avLst>
              <a:gd name="adj" fmla="val 1352"/>
            </a:avLst>
          </a:prstGeom>
          <a:solidFill>
            <a:srgbClr val="6931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76369" y="1642824"/>
            <a:ext cx="6606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typedef struct Queue {    struct Queue *next;    int seats;    int customer_number;} QUEUE;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374571" y="2870716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singly linked list node for each customer in the queue, tracking their number and allocated seats.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7453312" y="1263848"/>
            <a:ext cx="1751886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BST Menu Item Structure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453312" y="1562576"/>
            <a:ext cx="6810137" cy="1530191"/>
          </a:xfrm>
          <a:prstGeom prst="roundRect">
            <a:avLst>
              <a:gd name="adj" fmla="val 1049"/>
            </a:avLst>
          </a:prstGeom>
          <a:solidFill>
            <a:srgbClr val="6931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448074" y="1562576"/>
            <a:ext cx="6820614" cy="1530191"/>
          </a:xfrm>
          <a:prstGeom prst="roundRect">
            <a:avLst>
              <a:gd name="adj" fmla="val 1049"/>
            </a:avLst>
          </a:prstGeom>
          <a:solidFill>
            <a:srgbClr val="6931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555111" y="1642824"/>
            <a:ext cx="6606540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highlight>
                  <a:srgbClr val="693145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typedef struct MenuItem {    char itemName[100];    float price;    int stockQuantity;    struct MenuItem *left;    struct MenuItem *right;} MenuItem;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7453312" y="3213140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Each node in the BST represents a menu item, holding its details and pointers for tree traversal.</a:t>
            </a:r>
            <a:endParaRPr lang="en-US" sz="8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" y="3601045"/>
            <a:ext cx="13656945" cy="6713577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169421" y="4178387"/>
            <a:ext cx="3331465" cy="416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Manage Queue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169421" y="4705870"/>
            <a:ext cx="6315903" cy="312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Check or add to queue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8917" y="4376193"/>
            <a:ext cx="444195" cy="44419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169421" y="5746952"/>
            <a:ext cx="3331465" cy="416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Seat Customer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169421" y="6274435"/>
            <a:ext cx="6315903" cy="312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Assign available seat</a:t>
            </a:r>
            <a:endParaRPr lang="en-US" sz="10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8917" y="5736541"/>
            <a:ext cx="444195" cy="44419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169421" y="7315517"/>
            <a:ext cx="3331465" cy="416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Check Seats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7169421" y="7842999"/>
            <a:ext cx="6315903" cy="312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Are seats available?</a:t>
            </a:r>
            <a:endParaRPr lang="en-US" sz="105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8917" y="7083009"/>
            <a:ext cx="444195" cy="44419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183302" y="8884083"/>
            <a:ext cx="3331466" cy="416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Start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7183302" y="9411565"/>
            <a:ext cx="6315903" cy="312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Begin seating process</a:t>
            </a:r>
            <a:endParaRPr lang="en-US" sz="10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8917" y="8651574"/>
            <a:ext cx="444195" cy="44419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74571" y="10434995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flowchart illustrates the decision-making process for customer seating, prioritizing available tables and then the waiting queue.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69695"/>
            <a:ext cx="1154072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Algorithmic Efficiency: Time Complexities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511385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Efficiency is paramount in a real-time management system. Here, we highlight the time complexities of critical operations, demonstrating "RU Hungry"'s responsiveness.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544133"/>
            <a:ext cx="3544967" cy="267533"/>
          </a:xfrm>
          <a:prstGeom prst="roundRect">
            <a:avLst>
              <a:gd name="adj" fmla="val 12004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49260" y="3544133"/>
            <a:ext cx="35362" cy="267533"/>
          </a:xfrm>
          <a:prstGeom prst="roundRect">
            <a:avLst>
              <a:gd name="adj" fmla="val 90819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454723" y="3544133"/>
            <a:ext cx="49339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O(1)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49260" y="4079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Queue Operations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9260" y="4564380"/>
            <a:ext cx="419885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Enqueue and Dequeue for customer management are constant time operations, ensuring minimal delay.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15652" y="3544133"/>
            <a:ext cx="3060263" cy="267533"/>
          </a:xfrm>
          <a:prstGeom prst="roundRect">
            <a:avLst>
              <a:gd name="adj" fmla="val 12004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436412" y="3544133"/>
            <a:ext cx="97821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O(log n)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15652" y="4079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BST Search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5652" y="4564380"/>
            <a:ext cx="4198977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Searching for menu items, updating stock, and adding/deleting items typically take logarithmic time, scaling well with menu size.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82163" y="3544133"/>
            <a:ext cx="3504962" cy="267533"/>
          </a:xfrm>
          <a:prstGeom prst="roundRect">
            <a:avLst>
              <a:gd name="adj" fmla="val 12004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3347621" y="3544133"/>
            <a:ext cx="533519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O(n)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82163" y="4079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Display Menu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82163" y="4564380"/>
            <a:ext cx="419897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Displaying the full menu requires visiting every node in the BST once for an in-order traversal.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49260" y="6174938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choice of data structures directly translates into a highly efficient system, capable of handling rapid operational demands without significant performance degradation.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323" y="538996"/>
            <a:ext cx="9598104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Achievements &amp; Key Learnings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80323" y="1575673"/>
            <a:ext cx="1326975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development of "RU Hungry" has been a journey of practical application and deep learning, yielding a functional system and valuable insights.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0323" y="2416254"/>
            <a:ext cx="6537722" cy="1466374"/>
          </a:xfrm>
          <a:prstGeom prst="roundRect">
            <a:avLst>
              <a:gd name="adj" fmla="val 3181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74633" y="2610564"/>
            <a:ext cx="330481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Implemented Core System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74633" y="3051096"/>
            <a:ext cx="614910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fully functional console-based restaurant management system.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2355" y="2416254"/>
            <a:ext cx="6537722" cy="1466374"/>
          </a:xfrm>
          <a:prstGeom prst="roundRect">
            <a:avLst>
              <a:gd name="adj" fmla="val 3181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606665" y="2610564"/>
            <a:ext cx="311658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Efficient Data Structures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06665" y="3051096"/>
            <a:ext cx="614910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Mastered Queue (</a:t>
            </a: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O(1)</a:t>
            </a: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 and BST (</a:t>
            </a:r>
            <a:r>
              <a:rPr lang="en-US" sz="150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O(log n)</a:t>
            </a: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) for optimal performance.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0323" y="4076938"/>
            <a:ext cx="6537722" cy="1140143"/>
          </a:xfrm>
          <a:prstGeom prst="roundRect">
            <a:avLst>
              <a:gd name="adj" fmla="val 4091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74633" y="4271248"/>
            <a:ext cx="282273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Dynamic Management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74633" y="4711779"/>
            <a:ext cx="61491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Real-time stock tracking and dynamic menu capabilities.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12355" y="4076938"/>
            <a:ext cx="6537722" cy="1140143"/>
          </a:xfrm>
          <a:prstGeom prst="roundRect">
            <a:avLst>
              <a:gd name="adj" fmla="val 40919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606665" y="4271248"/>
            <a:ext cx="283261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Robust Error Handling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06665" y="4711779"/>
            <a:ext cx="61491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checks for various operational scenarios.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0323" y="5435679"/>
            <a:ext cx="6537722" cy="2254806"/>
          </a:xfrm>
          <a:prstGeom prst="roundRect">
            <a:avLst>
              <a:gd name="adj" fmla="val 486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657463" y="5435679"/>
            <a:ext cx="91440" cy="2254806"/>
          </a:xfrm>
          <a:prstGeom prst="roundRect">
            <a:avLst>
              <a:gd name="adj" fmla="val 31888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966073" y="5652849"/>
            <a:ext cx="296656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Learning Outcomes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66073" y="6093381"/>
            <a:ext cx="60348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Practical application of Queue and BST ADTs.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66073" y="6472357"/>
            <a:ext cx="60348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memory management in C.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66073" y="6851333"/>
            <a:ext cx="60348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Modular programming and problem-solving with DSA.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2355" y="5435679"/>
            <a:ext cx="6537722" cy="2254806"/>
          </a:xfrm>
          <a:prstGeom prst="roundRect">
            <a:avLst>
              <a:gd name="adj" fmla="val 486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Shape 21"/>
          <p:cNvSpPr/>
          <p:nvPr/>
        </p:nvSpPr>
        <p:spPr>
          <a:xfrm>
            <a:off x="7389495" y="5435679"/>
            <a:ext cx="91440" cy="2254806"/>
          </a:xfrm>
          <a:prstGeom prst="roundRect">
            <a:avLst>
              <a:gd name="adj" fmla="val 31888"/>
            </a:avLst>
          </a:prstGeom>
          <a:solidFill>
            <a:srgbClr val="FFB39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698105" y="5652849"/>
            <a:ext cx="2762607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98105" y="6093381"/>
            <a:ext cx="60348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Multi-table management, transaction history.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698105" y="6472357"/>
            <a:ext cx="603480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sales reports and persistent storage.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698105" y="6851333"/>
            <a:ext cx="603480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Potential GUI implementation for enhanced user experience.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1520</Words>
  <PresentationFormat>Custom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Medium</vt:lpstr>
      <vt:lpstr>Brygada 1918 Bold</vt:lpstr>
      <vt:lpstr>Aptos Display</vt:lpstr>
      <vt:lpstr>Consolas Medium</vt:lpstr>
      <vt:lpstr>Consolas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terms:created xsi:type="dcterms:W3CDTF">2025-11-13T06:28:43Z</dcterms:created>
  <dcterms:modified xsi:type="dcterms:W3CDTF">2025-11-13T07:25:10Z</dcterms:modified>
</cp:coreProperties>
</file>